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11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77755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005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49011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609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448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44652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9729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0072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951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310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2382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1E565-7D58-4E24-A0BD-7C7CA2D72780}" type="datetimeFigureOut">
              <a:rPr kumimoji="1" lang="ja-JP" altLang="en-US" smtClean="0"/>
              <a:t>2022/12/22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5D932-091F-4F26-9D46-19F58A86D1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6793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3062" y="13063"/>
            <a:ext cx="989293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＜</a:t>
            </a:r>
            <a:r>
              <a:rPr kumimoji="1" lang="ja-JP" altLang="en-US" sz="16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様式</a:t>
            </a:r>
            <a:r>
              <a:rPr kumimoji="1" lang="ja-JP" altLang="en-US" sz="1600" b="1" dirty="0" smtClean="0"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６＞</a:t>
            </a:r>
            <a:endParaRPr kumimoji="1" lang="en-US" altLang="ja-JP" sz="1600" b="1" dirty="0" smtClean="0"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  <p:cxnSp>
        <p:nvCxnSpPr>
          <p:cNvPr id="6" name="直線コネクタ 5"/>
          <p:cNvCxnSpPr/>
          <p:nvPr/>
        </p:nvCxnSpPr>
        <p:spPr>
          <a:xfrm>
            <a:off x="0" y="404949"/>
            <a:ext cx="9906000" cy="0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1236617" y="705394"/>
            <a:ext cx="743276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1600" dirty="0" smtClean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※</a:t>
            </a:r>
            <a:r>
              <a:rPr kumimoji="1" lang="ja-JP" altLang="en-US" sz="1600" dirty="0" smtClean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提案書作成時はこのテキストボックスを削除してご利用ください。</a:t>
            </a:r>
            <a:endParaRPr kumimoji="1" lang="en-US" altLang="ja-JP" sz="1600" dirty="0" smtClean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endParaRPr kumimoji="1" lang="en-US" altLang="ja-JP" sz="1600" dirty="0" smtClean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600" dirty="0" smtClean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業務</a:t>
            </a: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説明資料別紙：</a:t>
            </a:r>
            <a:r>
              <a:rPr lang="ja-JP" altLang="ja-JP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『</a:t>
            </a:r>
            <a:r>
              <a:rPr lang="en-US" altLang="ja-JP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Y-Hack! Gate</a:t>
            </a:r>
            <a:r>
              <a:rPr lang="ja-JP" altLang="ja-JP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』案件対応の業務フロー図</a:t>
            </a:r>
            <a:r>
              <a:rPr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に基づき</a:t>
            </a: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、</a:t>
            </a:r>
            <a:endParaRPr kumimoji="1" lang="en-US" altLang="ja-JP" sz="1600" dirty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00100" lvl="1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1600" dirty="0" smtClean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ニーズ</a:t>
            </a: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</a:t>
            </a:r>
            <a:r>
              <a:rPr kumimoji="1" lang="ja-JP" altLang="en-US" sz="1600" dirty="0" smtClean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公表</a:t>
            </a:r>
            <a:endParaRPr kumimoji="1" lang="en-US" altLang="ja-JP" sz="1600" dirty="0" smtClean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00100" lvl="1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1600" dirty="0" smtClean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ワーキング</a:t>
            </a: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の実施</a:t>
            </a:r>
            <a:endParaRPr kumimoji="1" lang="en-US" altLang="ja-JP" sz="1600" dirty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00100" lvl="1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実証実験提案募集、審査</a:t>
            </a:r>
            <a:endParaRPr kumimoji="1" lang="en-US" altLang="ja-JP" sz="1600" dirty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00100" lvl="1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実証実験の準備、実施</a:t>
            </a:r>
            <a:endParaRPr kumimoji="1" lang="en-US" altLang="ja-JP" sz="1600" dirty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 marL="800100" lvl="1" indent="-342900">
              <a:lnSpc>
                <a:spcPct val="150000"/>
              </a:lnSpc>
              <a:buFont typeface="+mj-ea"/>
              <a:buAutoNum type="circleNumDbPlain"/>
            </a:pP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実証実験の成果評価、終了</a:t>
            </a:r>
            <a:endParaRPr kumimoji="1" lang="en-US" altLang="ja-JP" sz="1600" dirty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600" dirty="0" smtClean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①から⑤の全項目</a:t>
            </a: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において、</a:t>
            </a:r>
            <a:r>
              <a:rPr lang="ja-JP" altLang="ja-JP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重視すること又は注意することを記載してください。</a:t>
            </a:r>
            <a:endParaRPr lang="en-US" altLang="ja-JP" sz="1600" dirty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1600" dirty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ページ数が足りなくなる場合は、適宜追加してください</a:t>
            </a:r>
            <a:r>
              <a:rPr kumimoji="1" lang="ja-JP" altLang="en-US" sz="1600" dirty="0" smtClean="0">
                <a:solidFill>
                  <a:schemeClr val="bg1">
                    <a:lumMod val="50000"/>
                  </a:schemeClr>
                </a:solidFill>
                <a:latin typeface="BIZ UDPゴシック" panose="020B0400000000000000" pitchFamily="50" charset="-128"/>
                <a:ea typeface="BIZ UDPゴシック" panose="020B0400000000000000" pitchFamily="50" charset="-128"/>
              </a:rPr>
              <a:t>。</a:t>
            </a:r>
            <a:endParaRPr kumimoji="1" lang="en-US" altLang="ja-JP" sz="1600" dirty="0">
              <a:solidFill>
                <a:schemeClr val="bg1">
                  <a:lumMod val="50000"/>
                </a:schemeClr>
              </a:solidFill>
              <a:latin typeface="BIZ UDPゴシック" panose="020B0400000000000000" pitchFamily="50" charset="-128"/>
              <a:ea typeface="BIZ UDP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13245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93</Words>
  <Application>Microsoft Office PowerPoint</Application>
  <PresentationFormat>A4 210 x 297 mm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BIZ UDPゴシック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2022-12-20T06:18:07Z</dcterms:created>
  <dcterms:modified xsi:type="dcterms:W3CDTF">2022-12-22T01:12:14Z</dcterms:modified>
</cp:coreProperties>
</file>